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318" r:id="rId3"/>
    <p:sldId id="325" r:id="rId4"/>
    <p:sldId id="319" r:id="rId5"/>
    <p:sldId id="320" r:id="rId6"/>
    <p:sldId id="321" r:id="rId7"/>
    <p:sldId id="322" r:id="rId8"/>
    <p:sldId id="323" r:id="rId9"/>
    <p:sldId id="32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LERCQ Géraldine" initials="LG" lastIdx="24" clrIdx="0">
    <p:extLst>
      <p:ext uri="{19B8F6BF-5375-455C-9EA6-DF929625EA0E}">
        <p15:presenceInfo xmlns:p15="http://schemas.microsoft.com/office/powerpoint/2012/main" userId="S-1-5-21-1928522056-2746708041-2288540682-67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8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82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8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54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7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95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9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32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6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443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946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174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16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006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7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7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Une introduction au droit constitutionnel belge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/>
              <a:t> Stéphane RIXHON</a:t>
            </a:r>
          </a:p>
          <a:p>
            <a:r>
              <a:rPr lang="fr-BE" dirty="0"/>
              <a:t>Avocat </a:t>
            </a:r>
            <a:r>
              <a:rPr lang="fr-BE" dirty="0" err="1"/>
              <a:t>partner</a:t>
            </a:r>
            <a:endParaRPr lang="fr-BE" dirty="0"/>
          </a:p>
          <a:p>
            <a:r>
              <a:rPr lang="fr-BE" dirty="0" err="1"/>
              <a:t>Castiaux</a:t>
            </a:r>
            <a:r>
              <a:rPr lang="fr-BE" dirty="0"/>
              <a:t> &amp; </a:t>
            </a:r>
            <a:r>
              <a:rPr lang="fr-BE" dirty="0" err="1"/>
              <a:t>Partners</a:t>
            </a:r>
            <a:r>
              <a:rPr lang="fr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255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4D3DA7-7791-4664-8A31-C87192F2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 des matières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F57B4C-2F60-40E8-A837-44F91283B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9351"/>
            <a:ext cx="8596668" cy="4632012"/>
          </a:xfrm>
        </p:spPr>
        <p:txBody>
          <a:bodyPr>
            <a:normAutofit/>
          </a:bodyPr>
          <a:lstStyle/>
          <a:p>
            <a:r>
              <a:rPr lang="fr-FR" dirty="0"/>
              <a:t>Préliminaires : </a:t>
            </a:r>
            <a:r>
              <a:rPr lang="fr-BE" dirty="0"/>
              <a:t>Qu’est-ce que le droit constitutionnel? </a:t>
            </a:r>
            <a:endParaRPr lang="fr-FR" dirty="0"/>
          </a:p>
          <a:p>
            <a:r>
              <a:rPr lang="fr-FR" dirty="0"/>
              <a:t>I. Une longue tradition d’autonomie locale</a:t>
            </a:r>
          </a:p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II. Un Etat bourgeois</a:t>
            </a:r>
          </a:p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III. Une démocratie</a:t>
            </a:r>
          </a:p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IV. « La Belgique est un Etat fédéral »</a:t>
            </a:r>
          </a:p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V. Un pays en Europe</a:t>
            </a:r>
          </a:p>
          <a:p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VI. La Constitution belge aujourd’hui</a:t>
            </a:r>
          </a:p>
          <a:p>
            <a:pPr lvl="1">
              <a:buClr>
                <a:srgbClr val="D34817"/>
              </a:buClr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05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F0B362-BBE5-4720-9D95-5082F84C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Qu’est-ce que le droit constitutionnel?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2C0A25-3A6E-4AF1-B018-2D3C0F7CF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Ce n’est pas la Constitution</a:t>
            </a:r>
          </a:p>
          <a:p>
            <a:r>
              <a:rPr lang="fr-BE" dirty="0"/>
              <a:t>Ce n’est pas un commentaire de la Constitution</a:t>
            </a:r>
          </a:p>
          <a:p>
            <a:r>
              <a:rPr lang="fr-BE" dirty="0"/>
              <a:t>C’est l’exposé des règles les plus importantes au sein de l’Etat, et leur articulation, c’est aussi l’examen des règles juridiques qui gouvernent l’Etat</a:t>
            </a:r>
          </a:p>
          <a:p>
            <a:pPr lvl="1"/>
            <a:r>
              <a:rPr lang="fr-BE" dirty="0"/>
              <a:t>Qu’est-ce qui fait de la Belgique un Etat?</a:t>
            </a:r>
          </a:p>
          <a:p>
            <a:pPr lvl="1"/>
            <a:r>
              <a:rPr lang="fr-BE" dirty="0"/>
              <a:t>Qui sont les dirigeants et de qui provient le pouvoir?</a:t>
            </a:r>
          </a:p>
          <a:p>
            <a:pPr lvl="1"/>
            <a:r>
              <a:rPr lang="fr-BE" dirty="0"/>
              <a:t>Comment sont désignés les dirigeants?</a:t>
            </a:r>
          </a:p>
          <a:p>
            <a:pPr lvl="1"/>
            <a:r>
              <a:rPr lang="fr-BE" dirty="0"/>
              <a:t>Comment sont contrôlés les dirigeants?</a:t>
            </a:r>
          </a:p>
          <a:p>
            <a:pPr lvl="1"/>
            <a:r>
              <a:rPr lang="fr-BE" dirty="0"/>
              <a:t>Quels sont les droits fondamentaux des citoyens?</a:t>
            </a:r>
          </a:p>
        </p:txBody>
      </p:sp>
    </p:spTree>
    <p:extLst>
      <p:ext uri="{BB962C8B-B14F-4D97-AF65-F5344CB8AC3E}">
        <p14:creationId xmlns:p14="http://schemas.microsoft.com/office/powerpoint/2010/main" val="360060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I. Une longue tradition d’autonomie locale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Bien avant d’être un Etat, la Belgique s’illustrait par ses grandes Villes et ses institutions locales</a:t>
            </a:r>
          </a:p>
          <a:p>
            <a:endParaRPr lang="fr-BE" dirty="0"/>
          </a:p>
          <a:p>
            <a:r>
              <a:rPr lang="fr-BE" dirty="0"/>
              <a:t>Encore aujourd’hui, les Communes (et Provinces) jouissent d’une très large autonomie en Belgique</a:t>
            </a:r>
          </a:p>
        </p:txBody>
      </p:sp>
    </p:spTree>
    <p:extLst>
      <p:ext uri="{BB962C8B-B14F-4D97-AF65-F5344CB8AC3E}">
        <p14:creationId xmlns:p14="http://schemas.microsoft.com/office/powerpoint/2010/main" val="3029925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II. Un Etat bourgeois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Proclamation d’indépendance de la Belgique en 1830</a:t>
            </a:r>
          </a:p>
          <a:p>
            <a:r>
              <a:rPr lang="fr-BE" dirty="0"/>
              <a:t>Rédaction d’une Constitution en 1831</a:t>
            </a:r>
          </a:p>
          <a:p>
            <a:pPr lvl="1"/>
            <a:r>
              <a:rPr lang="fr-BE" dirty="0"/>
              <a:t>Séparation des pouvoirs :</a:t>
            </a:r>
          </a:p>
          <a:p>
            <a:pPr lvl="2"/>
            <a:r>
              <a:rPr lang="fr-BE" dirty="0"/>
              <a:t>Primauté du Parlement et de la loi</a:t>
            </a:r>
          </a:p>
          <a:p>
            <a:pPr lvl="2"/>
            <a:r>
              <a:rPr lang="fr-BE" dirty="0"/>
              <a:t>Gouvernement au pouvoirs limités</a:t>
            </a:r>
          </a:p>
          <a:p>
            <a:pPr lvl="2"/>
            <a:r>
              <a:rPr lang="fr-BE" dirty="0"/>
              <a:t>Justice indépendante et impartiale</a:t>
            </a:r>
          </a:p>
          <a:p>
            <a:pPr lvl="1">
              <a:buClr>
                <a:srgbClr val="D34817"/>
              </a:buClr>
            </a:pPr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Libertés publiques proclamées</a:t>
            </a:r>
          </a:p>
          <a:p>
            <a:pPr lvl="1">
              <a:buClr>
                <a:srgbClr val="D34817"/>
              </a:buClr>
            </a:pPr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Corps électoral d’un pourcent de la population</a:t>
            </a:r>
          </a:p>
          <a:p>
            <a:pPr lvl="2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4964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III. Une démocratie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Etendue du corps électoral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Le vote et les corps élus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Les partis politiques</a:t>
            </a:r>
          </a:p>
          <a:p>
            <a:pPr lvl="2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0248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IV. « La Belgique est un Etat fédéral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Fédéralisation progressive de l’Etat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Les 6 Réformes de l’Etat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Les Communautés et les Régions</a:t>
            </a:r>
          </a:p>
          <a:p>
            <a:pPr lvl="2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6042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V. Un pays en Europe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Etat Souverain en Europe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L’Europe du Conseil de l’Europe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L’Europe de l’Union européenne</a:t>
            </a:r>
          </a:p>
          <a:p>
            <a:pPr lvl="2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57956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VI. La Constitution belge aujourd’hui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La crise des libertés publiques (terrorisme, COVID-19…)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La crise des finances publiques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La crise de la représentativité</a:t>
            </a:r>
          </a:p>
          <a:p>
            <a:r>
              <a:rPr lang="fr-BE" dirty="0">
                <a:solidFill>
                  <a:prstClr val="black">
                    <a:lumMod val="75000"/>
                    <a:lumOff val="25000"/>
                  </a:prstClr>
                </a:solidFill>
              </a:rPr>
              <a:t>Le confédéralisme ?</a:t>
            </a:r>
          </a:p>
          <a:p>
            <a:pPr lvl="2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121642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Orange roug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3451</TotalTime>
  <Words>323</Words>
  <Application>Microsoft Office PowerPoint</Application>
  <PresentationFormat>Grand écran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Facette</vt:lpstr>
      <vt:lpstr>Une introduction au droit constitutionnel belge</vt:lpstr>
      <vt:lpstr>Table des matières</vt:lpstr>
      <vt:lpstr>Qu’est-ce que le droit constitutionnel? </vt:lpstr>
      <vt:lpstr>I. Une longue tradition d’autonomie locale</vt:lpstr>
      <vt:lpstr>II. Un Etat bourgeois</vt:lpstr>
      <vt:lpstr>III. Une démocratie</vt:lpstr>
      <vt:lpstr>IV. « La Belgique est un Etat fédéral »</vt:lpstr>
      <vt:lpstr>V. Un pays en Europe</vt:lpstr>
      <vt:lpstr>VI. La Constitution belge aujourd’hui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Finances publiques</dc:title>
  <dc:creator>Stéphane Rixhon</dc:creator>
  <cp:lastModifiedBy>Stephane Rixhon</cp:lastModifiedBy>
  <cp:revision>60</cp:revision>
  <dcterms:created xsi:type="dcterms:W3CDTF">2019-12-14T14:21:06Z</dcterms:created>
  <dcterms:modified xsi:type="dcterms:W3CDTF">2020-05-17T13:17:24Z</dcterms:modified>
</cp:coreProperties>
</file>